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2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6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12A7017-8BFE-5B35-78BA-B5B4DE586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5A89362-FD85-B4E0-3F6F-E40880014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5AF0995D-5183-75C3-FB5F-DE067DB70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CCB27C5D-87E8-9295-772D-14C773E63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62CED33-D0C3-D6AE-D6F6-5210AC6FF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60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0AF10071-B3C5-76D8-977A-7F6BD5A42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18E45CF1-6FDF-ABC3-C9FD-7089AC1F64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F3C44D1-0E26-DDF4-C062-C17E6A5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3B416CC7-754D-DE26-8993-8128D558D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6BEDC4D-6A06-1780-D0B9-E47A81E09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08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048FE858-CFC6-14CB-8C72-4715813E6C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D760698-6F7B-8D71-F3B0-7FA63706FE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83C2200-D501-EA8B-A4CD-3235F6D72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5DFE586-BB61-C8DD-BB10-2C1838412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9BCB2A-033D-FC56-F5EA-3B5FB114F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275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A511B8F-6732-F4AA-6131-728B883C3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DE7B64-7200-BF09-D0B3-AFB55D75E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5A3A345-270B-7655-C2FD-2F298477D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6A337DCE-CCD5-00BF-0ACF-F583ADF2A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0B59BB9-F78D-D721-2B9A-6C5C41B3B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44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317EE2-59CA-C8E6-FD49-5288C6F56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246A6E8-006B-44D5-6B22-9382D7466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EEA9412C-8EDC-1B4F-C79E-196EC28EF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7EAFDD6-E22C-927C-FC5E-867CEFC4A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C280482-88F8-F2EE-9F8E-EB0DEFBE8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8971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6521F43-30CD-560B-E3DB-3227098DC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21BB69E-B429-96A7-013B-A53BD51BC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31DD4F0-98A0-10C1-155D-C4E6491A61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04F70726-9E00-BCE8-221B-CE68E5D6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79061A-85E7-C5B2-7BD2-BAE33DBBA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1BB07CD3-B9AD-50B8-C4CF-E3B6EC98D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281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316F891-2DE2-399B-9F42-D8DD58966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417718-C140-5E6C-0A89-347405C5F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E3F9EEBC-4411-1407-13B1-872911848D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AA24217D-2780-3135-605A-69005D0132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5FBC98BD-C422-85BF-349E-EA0A2A257E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0E3303D0-A36D-6DFB-5F4F-D551FB5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F523BDB7-39CB-C753-FF4E-B1170E11B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9930BB39-2A5C-F3C1-E491-69065B73D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6711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F8A8A5-3828-2D7E-65F1-A641E992A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455728A3-2269-6A96-AACA-4BEB82C90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15723FBB-05ED-76ED-8950-4BF142B88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7FE45FE4-64C3-687D-A0A9-F20B1D4B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585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F14829F0-87BE-1F39-E126-2F2D8DD90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F6ED3B92-D8D6-6F00-690D-19F1D2468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E0A22DCA-6F25-0F53-5831-2B51E4FF9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39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13A36CA-4A06-BF49-DDB2-F727E6244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83EBC906-5997-96C3-C489-B2F9FD18F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4255F9A-7A06-9518-49D5-A05E97E79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29D507A0-960F-D383-0ED4-4C733650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995C747-50D8-A38E-6A77-40DC9274A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367081FC-DEE7-E5F5-EF79-081B1FA39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75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6C90322-391A-794A-76EC-48FE8310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AB36B337-AC08-F79E-1528-A0D1A4A559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E0FC246-34C6-5A22-BC05-81F9340D2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F3BB2DC7-8241-961C-CE35-F7471A19C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3E9A6D-CAF1-1769-C635-A27C1024D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2249A1A-F5B5-EBA7-12BC-D01035F9C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7752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D12DF586-6C11-501D-DA8D-681D6BB49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5FF8BFE-6B23-AC52-ECC6-E5B7C1CF57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D0DE424-82D0-C9CE-3A57-817890AD59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A3424-CA03-4D7E-A39E-733DDA482525}" type="datetimeFigureOut">
              <a:rPr lang="ko-KR" altLang="en-US" smtClean="0"/>
              <a:t>2023-07-10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DAA5274-62B2-FB92-5BB7-7D2CBD960A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88F453B-A088-40C2-AA1B-85E690B38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A537-4FC0-4125-9A5F-D0F5FDEE95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515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5A22F72E-55AA-03B6-42C9-B41FEAFB4874}"/>
              </a:ext>
            </a:extLst>
          </p:cNvPr>
          <p:cNvSpPr/>
          <p:nvPr/>
        </p:nvSpPr>
        <p:spPr>
          <a:xfrm>
            <a:off x="-1" y="0"/>
            <a:ext cx="7386637" cy="6858000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49919C7-B25C-3EDB-4C5E-213543213986}"/>
              </a:ext>
            </a:extLst>
          </p:cNvPr>
          <p:cNvSpPr txBox="1"/>
          <p:nvPr/>
        </p:nvSpPr>
        <p:spPr>
          <a:xfrm>
            <a:off x="230660" y="1604465"/>
            <a:ext cx="671383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논문작성법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은 </a:t>
            </a:r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20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가톨릭대학교 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일반대학원 </a:t>
            </a:r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3200" dirty="0" err="1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비교과프로그램의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일환으로 개발된 것입니다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 </a:t>
            </a:r>
          </a:p>
          <a:p>
            <a:pPr algn="ctr"/>
            <a:endParaRPr lang="en-US" altLang="ko-KR" sz="3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강의 내용 작성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홍성표교수 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 </a:t>
            </a:r>
            <a:r>
              <a:rPr lang="ko-KR" altLang="en-US" sz="2800" dirty="0" err="1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김교령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교수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중국어 번역 및 동영상 강의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왕수 교수</a:t>
            </a:r>
            <a:endParaRPr lang="ko-KR" altLang="en-US" sz="28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pic>
        <p:nvPicPr>
          <p:cNvPr id="2" name="Picture 2" descr="가톨릭대학교 로고">
            <a:extLst>
              <a:ext uri="{FF2B5EF4-FFF2-40B4-BE49-F238E27FC236}">
                <a16:creationId xmlns:a16="http://schemas.microsoft.com/office/drawing/2014/main" xmlns="" id="{D9AE5E8D-EF5F-F64B-C068-20B919D28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-2" y="0"/>
            <a:ext cx="3041871" cy="62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0"/>
            <a:ext cx="48037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640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5A22F72E-55AA-03B6-42C9-B41FEAFB4874}"/>
              </a:ext>
            </a:extLst>
          </p:cNvPr>
          <p:cNvSpPr/>
          <p:nvPr/>
        </p:nvSpPr>
        <p:spPr>
          <a:xfrm>
            <a:off x="-1" y="0"/>
            <a:ext cx="7386637" cy="6858000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49919C7-B25C-3EDB-4C5E-213543213986}"/>
              </a:ext>
            </a:extLst>
          </p:cNvPr>
          <p:cNvSpPr txBox="1"/>
          <p:nvPr/>
        </p:nvSpPr>
        <p:spPr>
          <a:xfrm>
            <a:off x="321276" y="1060767"/>
            <a:ext cx="667264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목차</a:t>
            </a:r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endParaRPr lang="en-US" altLang="ko-KR" sz="3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본 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논문작성법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32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3200" dirty="0" err="1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비교과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프로그램은 </a:t>
            </a:r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6</a:t>
            </a:r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개의 강의로 구성되어 있습니다</a:t>
            </a:r>
            <a:r>
              <a:rPr lang="en-US" altLang="ko-KR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</a:p>
          <a:p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1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논문의 종류와 구성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2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 검색 및 선행연구 정리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3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인용과 참고문헌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4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연구윤리와 논문 유사도 검사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5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 글쓰기</a:t>
            </a:r>
            <a:endParaRPr lang="en-US" altLang="ko-KR" sz="28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6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: 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논문계획서 작성</a:t>
            </a:r>
            <a:endParaRPr lang="ko-KR" altLang="en-US" sz="28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pic>
        <p:nvPicPr>
          <p:cNvPr id="2" name="Picture 2" descr="가톨릭대학교 로고">
            <a:extLst>
              <a:ext uri="{FF2B5EF4-FFF2-40B4-BE49-F238E27FC236}">
                <a16:creationId xmlns:a16="http://schemas.microsoft.com/office/drawing/2014/main" xmlns="" id="{D9AE5E8D-EF5F-F64B-C068-20B919D28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-2" y="0"/>
            <a:ext cx="3041871" cy="62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6" y="1588"/>
            <a:ext cx="48037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250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xmlns="" id="{5A22F72E-55AA-03B6-42C9-B41FEAFB4874}"/>
              </a:ext>
            </a:extLst>
          </p:cNvPr>
          <p:cNvSpPr/>
          <p:nvPr/>
        </p:nvSpPr>
        <p:spPr>
          <a:xfrm>
            <a:off x="-1" y="0"/>
            <a:ext cx="7386637" cy="6858000"/>
          </a:xfrm>
          <a:prstGeom prst="rect">
            <a:avLst/>
          </a:prstGeom>
          <a:solidFill>
            <a:srgbClr val="0C2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49919C7-B25C-3EDB-4C5E-213543213986}"/>
              </a:ext>
            </a:extLst>
          </p:cNvPr>
          <p:cNvSpPr txBox="1"/>
          <p:nvPr/>
        </p:nvSpPr>
        <p:spPr>
          <a:xfrm>
            <a:off x="321276" y="1060767"/>
            <a:ext cx="66726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참고 사항</a:t>
            </a:r>
            <a:endParaRPr lang="en-US" altLang="ko-KR" sz="3200" dirty="0" smtClean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algn="ctr"/>
            <a:endParaRPr lang="en-US" altLang="ko-KR" sz="3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  <a:p>
            <a:pPr marL="514350" indent="-514350">
              <a:buAutoNum type="arabicPeriod"/>
            </a:pPr>
            <a:r>
              <a:rPr lang="ko-KR" altLang="en-US" sz="2800" dirty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본 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[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논문작성법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]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</a:t>
            </a:r>
            <a:r>
              <a:rPr lang="ko-KR" altLang="en-US" sz="2800" dirty="0" err="1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비교과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프로그램은  가톨릭대학교 일반대학원생들만 사용 가능합니다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</a:p>
          <a:p>
            <a:pPr marL="514350" indent="-514350">
              <a:buAutoNum type="arabicPeriod"/>
            </a:pP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대학원생들은 가능한 여러 번 반복해서 학습해 주시고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,</a:t>
            </a: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 보다 심화된 내용은 지도교수님과 의논해 주시기 바랍니다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 </a:t>
            </a:r>
          </a:p>
          <a:p>
            <a:pPr marL="514350" indent="-514350">
              <a:buAutoNum type="arabicPeriod"/>
            </a:pPr>
            <a:r>
              <a:rPr lang="ko-KR" altLang="en-US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본 프로그램의 저작권을 침해해서는 안됩니다</a:t>
            </a:r>
            <a:r>
              <a:rPr lang="en-US" altLang="ko-KR" sz="2800" dirty="0" smtClean="0">
                <a:solidFill>
                  <a:schemeClr val="bg1"/>
                </a:solidFill>
                <a:latin typeface="배달의민족 도현" panose="020B0600000101010101" pitchFamily="50" charset="-127"/>
                <a:ea typeface="배달의민족 도현" panose="020B0600000101010101" pitchFamily="50" charset="-127"/>
              </a:rPr>
              <a:t>.</a:t>
            </a:r>
          </a:p>
          <a:p>
            <a:endParaRPr lang="ko-KR" altLang="en-US" sz="3200" dirty="0">
              <a:solidFill>
                <a:schemeClr val="bg1"/>
              </a:solidFill>
              <a:latin typeface="배달의민족 도현" panose="020B0600000101010101" pitchFamily="50" charset="-127"/>
              <a:ea typeface="배달의민족 도현" panose="020B0600000101010101" pitchFamily="50" charset="-127"/>
            </a:endParaRPr>
          </a:p>
        </p:txBody>
      </p:sp>
      <p:pic>
        <p:nvPicPr>
          <p:cNvPr id="2" name="Picture 2" descr="가톨릭대학교 로고">
            <a:extLst>
              <a:ext uri="{FF2B5EF4-FFF2-40B4-BE49-F238E27FC236}">
                <a16:creationId xmlns:a16="http://schemas.microsoft.com/office/drawing/2014/main" xmlns="" id="{D9AE5E8D-EF5F-F64B-C068-20B919D28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7" b="27268"/>
          <a:stretch/>
        </p:blipFill>
        <p:spPr bwMode="auto">
          <a:xfrm>
            <a:off x="-2" y="0"/>
            <a:ext cx="3041871" cy="62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636" y="1588"/>
            <a:ext cx="48037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806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112</Words>
  <Application>Microsoft Office PowerPoint</Application>
  <PresentationFormat>와이드스크린</PresentationFormat>
  <Paragraphs>23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배달의민족 도현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HONGSUNGPYO</dc:creator>
  <cp:lastModifiedBy>Windows 사용자</cp:lastModifiedBy>
  <cp:revision>15</cp:revision>
  <dcterms:created xsi:type="dcterms:W3CDTF">2022-08-18T01:07:09Z</dcterms:created>
  <dcterms:modified xsi:type="dcterms:W3CDTF">2023-07-10T04:40:03Z</dcterms:modified>
</cp:coreProperties>
</file>