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10079038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6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D0FD4-03FF-4829-A9DD-1153F91E246C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BCB7F-E26E-4D3A-B20C-C8613868F9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0304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928" y="1237197"/>
            <a:ext cx="8567182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9880" y="3970580"/>
            <a:ext cx="7559279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27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8374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685" y="1884671"/>
            <a:ext cx="8693170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685" y="5059035"/>
            <a:ext cx="8693170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1299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934" y="2012414"/>
            <a:ext cx="428359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513" y="2012414"/>
            <a:ext cx="4283591" cy="4796544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646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402484"/>
            <a:ext cx="8693170" cy="146118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248" y="1853171"/>
            <a:ext cx="4263905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248" y="2761381"/>
            <a:ext cx="4263905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2514" y="1853171"/>
            <a:ext cx="4284904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2514" y="2761381"/>
            <a:ext cx="4284904" cy="406157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66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50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4032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503978"/>
            <a:ext cx="325075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4904" y="1088455"/>
            <a:ext cx="5102513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247" y="2267902"/>
            <a:ext cx="325075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9215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247" y="503978"/>
            <a:ext cx="3250752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4904" y="1088455"/>
            <a:ext cx="5102513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247" y="2267902"/>
            <a:ext cx="3250752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790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4066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2812" y="402483"/>
            <a:ext cx="2173293" cy="640647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2934" y="402483"/>
            <a:ext cx="6393890" cy="640647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807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2934" y="402484"/>
            <a:ext cx="8693170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934" y="2012414"/>
            <a:ext cx="8693170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2934" y="7006700"/>
            <a:ext cx="226778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DA70E-EF28-4D45-A74E-C96800DC48F7}" type="datetimeFigureOut">
              <a:rPr lang="ko-KR" altLang="en-US" smtClean="0"/>
              <a:t>2026-09-22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8682" y="7006700"/>
            <a:ext cx="3401675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8320" y="7006700"/>
            <a:ext cx="2267784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49C33-7CC3-4DA7-A1BE-8EFEFE8A3B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597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979E6BE-FD25-4149-9C87-B8247DF0C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409" y="0"/>
            <a:ext cx="5042629" cy="755967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3094E33-5555-4E30-872E-2376B8D8B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12" y="1"/>
            <a:ext cx="5042629" cy="75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08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2DA41B3-3627-4651-853A-6F0FAAAD2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" y="0"/>
            <a:ext cx="5034919" cy="746920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EA3145D7-F658-4FBF-9E96-E6CC84C72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000" y="0"/>
            <a:ext cx="4965438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57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0</Words>
  <Application>Microsoft Office PowerPoint</Application>
  <PresentationFormat>사용자 지정</PresentationFormat>
  <Paragraphs>0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예술 공연</dc:creator>
  <cp:lastModifiedBy>예술 공연</cp:lastModifiedBy>
  <cp:revision>4</cp:revision>
  <cp:lastPrinted>2026-09-22T04:15:37Z</cp:lastPrinted>
  <dcterms:created xsi:type="dcterms:W3CDTF">2026-09-22T04:04:54Z</dcterms:created>
  <dcterms:modified xsi:type="dcterms:W3CDTF">2026-09-22T04:40:29Z</dcterms:modified>
</cp:coreProperties>
</file>